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52471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mardi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3 juin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0659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787" y="2971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2. Change passé simple verbs into passé compose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786" y="4267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3. </a:t>
            </a:r>
            <a:r>
              <a:rPr lang="en-US" sz="2800" dirty="0" smtClean="0">
                <a:latin typeface="Kristen ITC" pitchFamily="66" charset="0"/>
              </a:rPr>
              <a:t>Know when to use passé compose vs </a:t>
            </a:r>
            <a:r>
              <a:rPr lang="en-US" sz="2800" dirty="0" err="1" smtClean="0">
                <a:latin typeface="Kristen ITC" pitchFamily="66" charset="0"/>
              </a:rPr>
              <a:t>imparfait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060" y="212126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1. Know where to place adverbs in a sentence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3165" y="56388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4. Talk about what is going to happen in the near future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10303</TotalTime>
  <Words>58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2014-06-02T16:26:59Z</dcterms:modified>
</cp:coreProperties>
</file>